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72" r:id="rId6"/>
    <p:sldId id="277" r:id="rId7"/>
    <p:sldId id="260" r:id="rId8"/>
    <p:sldId id="278" r:id="rId9"/>
    <p:sldId id="273" r:id="rId10"/>
    <p:sldId id="279" r:id="rId11"/>
    <p:sldId id="274" r:id="rId12"/>
    <p:sldId id="261" r:id="rId13"/>
    <p:sldId id="276" r:id="rId14"/>
    <p:sldId id="275" r:id="rId15"/>
    <p:sldId id="271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>
        <p:scale>
          <a:sx n="76" d="100"/>
          <a:sy n="76" d="100"/>
        </p:scale>
        <p:origin x="-34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A7E971-372A-469F-977B-B8AB9CB6026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74CFB2-C6F6-4458-ABF6-E1ACC055CF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err="1" smtClean="0"/>
              <a:t>Samra</a:t>
            </a:r>
            <a:r>
              <a:rPr lang="en-US" dirty="0" smtClean="0"/>
              <a:t> </a:t>
            </a:r>
            <a:r>
              <a:rPr lang="en-US" dirty="0" err="1" smtClean="0"/>
              <a:t>Hrustemovic</a:t>
            </a:r>
            <a:endParaRPr lang="en-US" dirty="0" smtClean="0"/>
          </a:p>
          <a:p>
            <a:r>
              <a:rPr lang="en-US" dirty="0" smtClean="0"/>
              <a:t>Ashley Santos</a:t>
            </a:r>
          </a:p>
          <a:p>
            <a:r>
              <a:rPr lang="en-US" dirty="0" smtClean="0"/>
              <a:t>Emily </a:t>
            </a:r>
            <a:r>
              <a:rPr lang="en-US" dirty="0" err="1" smtClean="0"/>
              <a:t>Stolting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in Cities and Consumerism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64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Muckrakers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Journalists who exposed the underside of American life</a:t>
            </a:r>
          </a:p>
          <a:p>
            <a:pPr lvl="1"/>
            <a:r>
              <a:rPr lang="en-US" dirty="0" smtClean="0"/>
              <a:t>Lewis Hines photography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Lincoln Steffen’s </a:t>
            </a:r>
            <a:r>
              <a:rPr lang="en-US" i="1" dirty="0"/>
              <a:t>The Shame of the </a:t>
            </a:r>
            <a:r>
              <a:rPr lang="en-US" i="1" dirty="0" smtClean="0"/>
              <a:t>Cities</a:t>
            </a:r>
          </a:p>
          <a:p>
            <a:pPr lvl="1"/>
            <a:endParaRPr lang="en-US" i="1" dirty="0"/>
          </a:p>
          <a:p>
            <a:pPr lvl="1"/>
            <a:r>
              <a:rPr lang="en-US" dirty="0"/>
              <a:t>Ida Tarbell’s </a:t>
            </a:r>
            <a:r>
              <a:rPr lang="en-US" i="1" dirty="0"/>
              <a:t>History of the Standard Oil Company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1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Consumer goods</a:t>
            </a:r>
          </a:p>
          <a:p>
            <a:endParaRPr lang="en-US" dirty="0" smtClean="0"/>
          </a:p>
          <a:p>
            <a:r>
              <a:rPr lang="en-US" dirty="0" smtClean="0"/>
              <a:t>Leisure activities</a:t>
            </a:r>
          </a:p>
          <a:p>
            <a:endParaRPr lang="en-US" dirty="0"/>
          </a:p>
          <a:p>
            <a:r>
              <a:rPr lang="en-US" dirty="0" smtClean="0"/>
              <a:t>Availability of consumer goods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23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Fordism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 innovations</a:t>
            </a:r>
          </a:p>
          <a:p>
            <a:pPr lvl="1"/>
            <a:r>
              <a:rPr lang="en-US" dirty="0" smtClean="0"/>
              <a:t>Lower prices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Assembly lines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Fordism </a:t>
            </a:r>
            <a:r>
              <a:rPr lang="en-US" dirty="0"/>
              <a:t>raised </a:t>
            </a:r>
            <a:r>
              <a:rPr lang="en-US" dirty="0" smtClean="0"/>
              <a:t>wages</a:t>
            </a:r>
          </a:p>
          <a:p>
            <a:pPr lvl="1"/>
            <a:r>
              <a:rPr lang="en-US" dirty="0"/>
              <a:t>Controversy on if this is a danger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$5 day</a:t>
            </a:r>
          </a:p>
          <a:p>
            <a:endParaRPr lang="en-US" dirty="0" smtClean="0"/>
          </a:p>
          <a:p>
            <a:r>
              <a:rPr lang="en-US" dirty="0" smtClean="0"/>
              <a:t>Linked mass production and mass consumption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49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Assembly line</a:t>
            </a: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017" y="1752600"/>
            <a:ext cx="4867965" cy="4373563"/>
          </a:xfrm>
        </p:spPr>
      </p:pic>
    </p:spTree>
    <p:extLst>
      <p:ext uri="{BB962C8B-B14F-4D97-AF65-F5344CB8AC3E}">
        <p14:creationId xmlns:p14="http://schemas.microsoft.com/office/powerpoint/2010/main" val="2746542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standard of Living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6809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Streamline production</a:t>
            </a:r>
          </a:p>
          <a:p>
            <a:endParaRPr lang="en-US" dirty="0" smtClean="0"/>
          </a:p>
          <a:p>
            <a:r>
              <a:rPr lang="en-US" dirty="0" smtClean="0"/>
              <a:t>Increased profit and wages</a:t>
            </a:r>
          </a:p>
          <a:p>
            <a:endParaRPr lang="en-US" dirty="0" smtClean="0"/>
          </a:p>
          <a:p>
            <a:r>
              <a:rPr lang="en-US" dirty="0" smtClean="0"/>
              <a:t>Loss of freedom for white and blue </a:t>
            </a:r>
            <a:r>
              <a:rPr lang="en-US" smtClean="0"/>
              <a:t>collar workers</a:t>
            </a:r>
          </a:p>
          <a:p>
            <a:endParaRPr lang="en-US" dirty="0" smtClean="0"/>
          </a:p>
          <a:p>
            <a:r>
              <a:rPr lang="en-US" dirty="0" smtClean="0"/>
              <a:t>Loss of worker tradition, increased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30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houses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Houses in poor and working-class neighborhoods in urban areas</a:t>
            </a:r>
          </a:p>
          <a:p>
            <a:endParaRPr lang="en-US" dirty="0" smtClean="0"/>
          </a:p>
          <a:p>
            <a:r>
              <a:rPr lang="en-US" dirty="0" smtClean="0"/>
              <a:t>Served the poor</a:t>
            </a:r>
          </a:p>
          <a:p>
            <a:endParaRPr lang="en-US" dirty="0" smtClean="0"/>
          </a:p>
          <a:p>
            <a:r>
              <a:rPr lang="en-US" dirty="0" smtClean="0"/>
              <a:t>“Hull House”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6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</a:t>
            </a:r>
            <a:r>
              <a:rPr lang="en-US" dirty="0" smtClean="0"/>
              <a:t>Triangle Shirtwaist Company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 </a:t>
            </a:r>
          </a:p>
          <a:p>
            <a:endParaRPr lang="en-US" dirty="0" smtClean="0"/>
          </a:p>
          <a:p>
            <a:r>
              <a:rPr lang="en-US" dirty="0" smtClean="0"/>
              <a:t>Greenwich Village, NYC</a:t>
            </a:r>
          </a:p>
          <a:p>
            <a:endParaRPr lang="en-US" dirty="0" smtClean="0"/>
          </a:p>
          <a:p>
            <a:r>
              <a:rPr lang="en-US" dirty="0" smtClean="0"/>
              <a:t>Workers held in captivity </a:t>
            </a:r>
          </a:p>
          <a:p>
            <a:endParaRPr lang="en-US" dirty="0" smtClean="0"/>
          </a:p>
          <a:p>
            <a:r>
              <a:rPr lang="en-US" dirty="0" smtClean="0"/>
              <a:t>Owner charged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3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Farms </a:t>
            </a:r>
            <a:r>
              <a:rPr lang="en-US" dirty="0" err="1" smtClean="0"/>
              <a:t>vs</a:t>
            </a:r>
            <a:r>
              <a:rPr lang="en-US" dirty="0" smtClean="0"/>
              <a:t> Cities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Explosive Economic Growth</a:t>
            </a:r>
          </a:p>
          <a:p>
            <a:pPr lvl="1"/>
            <a:r>
              <a:rPr lang="en-US" dirty="0" smtClean="0"/>
              <a:t>Rising population</a:t>
            </a:r>
          </a:p>
          <a:p>
            <a:pPr lvl="1"/>
            <a:r>
              <a:rPr lang="en-US" dirty="0" smtClean="0"/>
              <a:t>Increasing industrial production</a:t>
            </a:r>
          </a:p>
          <a:p>
            <a:pPr lvl="1"/>
            <a:r>
              <a:rPr lang="en-US" dirty="0" smtClean="0"/>
              <a:t>Expansion of the consumer marketplace</a:t>
            </a:r>
            <a:endParaRPr lang="en-US" dirty="0"/>
          </a:p>
          <a:p>
            <a:r>
              <a:rPr lang="en-US" dirty="0" smtClean="0"/>
              <a:t>Economy total output rose 85%</a:t>
            </a:r>
          </a:p>
          <a:p>
            <a:r>
              <a:rPr lang="en-US" dirty="0" smtClean="0"/>
              <a:t>Farms and cities grew together</a:t>
            </a:r>
          </a:p>
        </p:txBody>
      </p:sp>
    </p:spTree>
    <p:extLst>
      <p:ext uri="{BB962C8B-B14F-4D97-AF65-F5344CB8AC3E}">
        <p14:creationId xmlns:p14="http://schemas.microsoft.com/office/powerpoint/2010/main" val="283799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in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1900-1910</a:t>
            </a:r>
            <a:endParaRPr lang="en-US" dirty="0"/>
          </a:p>
          <a:p>
            <a:pPr lvl="1"/>
            <a:r>
              <a:rPr lang="en-US" dirty="0" smtClean="0"/>
              <a:t>Texas, Oklahoma, North Dakota, South Dakota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Great Cities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21 cities with populations exceeding 100,00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NY – largest population</a:t>
            </a:r>
          </a:p>
        </p:txBody>
      </p:sp>
    </p:spTree>
    <p:extLst>
      <p:ext uri="{BB962C8B-B14F-4D97-AF65-F5344CB8AC3E}">
        <p14:creationId xmlns:p14="http://schemas.microsoft.com/office/powerpoint/2010/main" val="55244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to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Large amounts of people migrated to cities</a:t>
            </a:r>
          </a:p>
          <a:p>
            <a:pPr lvl="1"/>
            <a:r>
              <a:rPr lang="en-US" dirty="0" smtClean="0"/>
              <a:t>Middle class </a:t>
            </a:r>
          </a:p>
          <a:p>
            <a:pPr lvl="2"/>
            <a:r>
              <a:rPr lang="en-US" dirty="0" smtClean="0"/>
              <a:t>Benefited greatly</a:t>
            </a:r>
          </a:p>
          <a:p>
            <a:pPr lvl="2"/>
            <a:r>
              <a:rPr lang="en-US" dirty="0" smtClean="0"/>
              <a:t>Growing incomes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Lower class people </a:t>
            </a:r>
          </a:p>
          <a:p>
            <a:pPr lvl="2"/>
            <a:r>
              <a:rPr lang="en-US" dirty="0" smtClean="0"/>
              <a:t>Close to starving</a:t>
            </a:r>
          </a:p>
          <a:p>
            <a:pPr lvl="2"/>
            <a:r>
              <a:rPr lang="en-US" dirty="0" smtClean="0"/>
              <a:t>Lived with crowding, inadequate water facilities, etc.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228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068" y="1752600"/>
            <a:ext cx="6491864" cy="4373563"/>
          </a:xfrm>
        </p:spPr>
      </p:pic>
    </p:spTree>
    <p:extLst>
      <p:ext uri="{BB962C8B-B14F-4D97-AF65-F5344CB8AC3E}">
        <p14:creationId xmlns:p14="http://schemas.microsoft.com/office/powerpoint/2010/main" val="40891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Immigration – 40 million people </a:t>
            </a:r>
          </a:p>
          <a:p>
            <a:endParaRPr lang="en-US" dirty="0"/>
          </a:p>
          <a:p>
            <a:r>
              <a:rPr lang="en-US" dirty="0" smtClean="0"/>
              <a:t>Downtown New York</a:t>
            </a:r>
          </a:p>
          <a:p>
            <a:endParaRPr lang="en-US" dirty="0" smtClean="0"/>
          </a:p>
          <a:p>
            <a:r>
              <a:rPr lang="en-US" dirty="0" smtClean="0"/>
              <a:t>Low pay, harsh working conditions</a:t>
            </a:r>
          </a:p>
          <a:p>
            <a:endParaRPr lang="en-US" dirty="0" smtClean="0"/>
          </a:p>
          <a:p>
            <a:r>
              <a:rPr lang="en-US" dirty="0" smtClean="0"/>
              <a:t>“ethnic neighborhoods”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8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62" y="1752600"/>
            <a:ext cx="5952675" cy="4373563"/>
          </a:xfrm>
        </p:spPr>
      </p:pic>
    </p:spTree>
    <p:extLst>
      <p:ext uri="{BB962C8B-B14F-4D97-AF65-F5344CB8AC3E}">
        <p14:creationId xmlns:p14="http://schemas.microsoft.com/office/powerpoint/2010/main" val="327233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Transportation systems</a:t>
            </a:r>
          </a:p>
          <a:p>
            <a:endParaRPr lang="en-US" dirty="0" smtClean="0"/>
          </a:p>
          <a:p>
            <a:r>
              <a:rPr lang="en-US" dirty="0" smtClean="0"/>
              <a:t>Sanitation Systems made</a:t>
            </a:r>
          </a:p>
          <a:p>
            <a:endParaRPr lang="en-US" dirty="0" smtClean="0"/>
          </a:p>
          <a:p>
            <a:r>
              <a:rPr lang="en-US" dirty="0" smtClean="0"/>
              <a:t>Housing improvements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887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72</TotalTime>
  <Words>248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Life in Cities and Consumerism</vt:lpstr>
      <vt:lpstr> Triangle Shirtwaist Company </vt:lpstr>
      <vt:lpstr>Farms vs Cities </vt:lpstr>
      <vt:lpstr>Rise in population</vt:lpstr>
      <vt:lpstr>Migration to cities</vt:lpstr>
      <vt:lpstr>PowerPoint Presentation</vt:lpstr>
      <vt:lpstr>Immigrants</vt:lpstr>
      <vt:lpstr>PowerPoint Presentation</vt:lpstr>
      <vt:lpstr>Improvements</vt:lpstr>
      <vt:lpstr>Muckrakers</vt:lpstr>
      <vt:lpstr>Consumer Freedom</vt:lpstr>
      <vt:lpstr>Fordism </vt:lpstr>
      <vt:lpstr>Assembly line</vt:lpstr>
      <vt:lpstr>Mass Consumption</vt:lpstr>
      <vt:lpstr>Scientific Management</vt:lpstr>
      <vt:lpstr>Settlement houses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Cities and Consumerism</dc:title>
  <dc:creator>Sammie</dc:creator>
  <cp:lastModifiedBy>Weimer, Lorri L.</cp:lastModifiedBy>
  <cp:revision>11</cp:revision>
  <dcterms:created xsi:type="dcterms:W3CDTF">2013-11-10T19:12:33Z</dcterms:created>
  <dcterms:modified xsi:type="dcterms:W3CDTF">2013-11-18T14:51:43Z</dcterms:modified>
</cp:coreProperties>
</file>