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1" r:id="rId2"/>
    <p:sldId id="266" r:id="rId3"/>
    <p:sldId id="258" r:id="rId4"/>
    <p:sldId id="263" r:id="rId5"/>
    <p:sldId id="257" r:id="rId6"/>
    <p:sldId id="267" r:id="rId7"/>
    <p:sldId id="262" r:id="rId8"/>
    <p:sldId id="26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564" y="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7B22-8D40-469F-8143-CB617997F858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33C2-0D44-4375-A3B4-471613CB3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7B22-8D40-469F-8143-CB617997F858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33C2-0D44-4375-A3B4-471613CB3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7B22-8D40-469F-8143-CB617997F858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33C2-0D44-4375-A3B4-471613CB3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7B22-8D40-469F-8143-CB617997F858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33C2-0D44-4375-A3B4-471613CB3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7B22-8D40-469F-8143-CB617997F858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33C2-0D44-4375-A3B4-471613CB3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7B22-8D40-469F-8143-CB617997F858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33C2-0D44-4375-A3B4-471613CB3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7B22-8D40-469F-8143-CB617997F858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33C2-0D44-4375-A3B4-471613CB3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7B22-8D40-469F-8143-CB617997F858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33C2-0D44-4375-A3B4-471613CB3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7B22-8D40-469F-8143-CB617997F858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33C2-0D44-4375-A3B4-471613CB3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7B22-8D40-469F-8143-CB617997F858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33C2-0D44-4375-A3B4-471613CB3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7B22-8D40-469F-8143-CB617997F858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33C2-0D44-4375-A3B4-471613CB3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87B22-8D40-469F-8143-CB617997F858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333C2-0D44-4375-A3B4-471613CB3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2.bp.blogspot.com/-eLRYz2L4MJ4/Tt_ZSaO7_yI/AAAAAAAAIic/UNA9yXWEo7A/s1600/squarede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0" y="5638801"/>
            <a:ext cx="2438400" cy="1219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CC99"/>
                </a:solidFill>
              </a:rPr>
              <a:t>Ryan Holland </a:t>
            </a:r>
          </a:p>
          <a:p>
            <a:pPr>
              <a:buNone/>
            </a:pPr>
            <a:r>
              <a:rPr lang="en-US" dirty="0" smtClean="0">
                <a:solidFill>
                  <a:srgbClr val="FFCC99"/>
                </a:solidFill>
              </a:rPr>
              <a:t>Steven Gomez</a:t>
            </a:r>
          </a:p>
          <a:p>
            <a:pPr>
              <a:buNone/>
            </a:pPr>
            <a:r>
              <a:rPr lang="en-US" dirty="0" err="1" smtClean="0">
                <a:solidFill>
                  <a:srgbClr val="FFCC99"/>
                </a:solidFill>
              </a:rPr>
              <a:t>Shanice</a:t>
            </a:r>
            <a:r>
              <a:rPr lang="en-US" dirty="0" smtClean="0">
                <a:solidFill>
                  <a:srgbClr val="FFCC99"/>
                </a:solidFill>
              </a:rPr>
              <a:t> Lopez</a:t>
            </a:r>
            <a:endParaRPr lang="en-US" dirty="0">
              <a:solidFill>
                <a:srgbClr val="FFCC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owerpointdesigns.net/images/father-serm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Roosevelt and conservation</a:t>
            </a:r>
          </a:p>
          <a:p>
            <a:pPr lvl="1"/>
            <a:r>
              <a:rPr lang="en-US" dirty="0" smtClean="0"/>
              <a:t>Became federal policy</a:t>
            </a:r>
          </a:p>
          <a:p>
            <a:pPr lvl="1"/>
            <a:r>
              <a:rPr lang="en-US" dirty="0" smtClean="0"/>
              <a:t>Preserved land from economic utilization</a:t>
            </a:r>
          </a:p>
          <a:p>
            <a:pPr lvl="1"/>
            <a:r>
              <a:rPr lang="en-US" dirty="0" smtClean="0"/>
              <a:t>Millions of acres preserved</a:t>
            </a:r>
          </a:p>
          <a:p>
            <a:pPr lvl="1"/>
            <a:r>
              <a:rPr lang="en-US" dirty="0" smtClean="0"/>
              <a:t>Advocated the creation of new national parks</a:t>
            </a:r>
          </a:p>
          <a:p>
            <a:pPr lvl="1"/>
            <a:r>
              <a:rPr lang="en-US" dirty="0" smtClean="0"/>
              <a:t>Reintroduced animals</a:t>
            </a:r>
          </a:p>
          <a:p>
            <a:r>
              <a:rPr lang="en-US" dirty="0" smtClean="0"/>
              <a:t>Los Angeles aqueduct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95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owerpointdesigns.net/images/father-serm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The Square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06353"/>
            <a:ext cx="8763000" cy="5223047"/>
          </a:xfrm>
        </p:spPr>
        <p:txBody>
          <a:bodyPr>
            <a:normAutofit/>
          </a:bodyPr>
          <a:lstStyle/>
          <a:p>
            <a:r>
              <a:rPr lang="en-US" sz="2800" dirty="0"/>
              <a:t>Named “Square” to symbolize the fair treatment of all</a:t>
            </a:r>
          </a:p>
          <a:p>
            <a:r>
              <a:rPr lang="en-US" sz="2800" dirty="0" smtClean="0"/>
              <a:t>Occurred during Theodore Roosevelt’s presidency</a:t>
            </a:r>
          </a:p>
          <a:p>
            <a:r>
              <a:rPr lang="en-US" sz="2800" dirty="0"/>
              <a:t>D</a:t>
            </a:r>
            <a:r>
              <a:rPr lang="en-US" sz="2800" dirty="0" smtClean="0"/>
              <a:t>istinguished the Good and Bad  companies </a:t>
            </a:r>
          </a:p>
          <a:p>
            <a:r>
              <a:rPr lang="en-US" sz="2800" dirty="0" smtClean="0"/>
              <a:t>First use of the “Sherman Anti Trust Act” for its original purpose</a:t>
            </a:r>
          </a:p>
          <a:p>
            <a:r>
              <a:rPr lang="en-US" sz="2800" dirty="0" smtClean="0"/>
              <a:t> Roosevelt strove aggressively for political reforms</a:t>
            </a:r>
            <a:endParaRPr lang="en-US" sz="2800" dirty="0"/>
          </a:p>
          <a:p>
            <a:pPr lvl="1"/>
            <a:r>
              <a:rPr lang="en-US" sz="2400" dirty="0" smtClean="0"/>
              <a:t>Reforms increased economic, environmental, and international affairs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powerpointdesigns.net/images/father-serm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Theodore Roosevelt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Vice President to William McKinley</a:t>
            </a:r>
          </a:p>
          <a:p>
            <a:r>
              <a:rPr lang="en-US" dirty="0" smtClean="0"/>
              <a:t>“The steward of public welfare”</a:t>
            </a:r>
          </a:p>
          <a:p>
            <a:r>
              <a:rPr lang="en-US" dirty="0" smtClean="0"/>
              <a:t>Honest broker</a:t>
            </a:r>
          </a:p>
          <a:p>
            <a:r>
              <a:rPr lang="en-US" dirty="0" smtClean="0"/>
              <a:t>Regarded as a model for the twentieth-century president</a:t>
            </a:r>
          </a:p>
          <a:p>
            <a:r>
              <a:rPr lang="en-US" dirty="0" smtClean="0"/>
              <a:t>Outdoorsman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89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owerpointdesigns.net/images/father-serm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Trust Buster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Theodore Roosevelt believed the president should be an honest broker in labor disputes</a:t>
            </a:r>
          </a:p>
          <a:p>
            <a:r>
              <a:rPr lang="en-US" dirty="0" smtClean="0"/>
              <a:t>Roosevelt wanted businesses to be fair towards their workers</a:t>
            </a:r>
          </a:p>
          <a:p>
            <a:r>
              <a:rPr lang="en-US" dirty="0" smtClean="0"/>
              <a:t>He called for federal inheritance, income taxes, and the regulation of all interstate businesses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owerpointdesigns.net/images/father-serm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 Strike of 1902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West Virginia and Pennsylvania coal fields</a:t>
            </a:r>
          </a:p>
          <a:p>
            <a:r>
              <a:rPr lang="en-US" dirty="0" smtClean="0"/>
              <a:t>Union and management leaders summoned to the White House</a:t>
            </a:r>
          </a:p>
          <a:p>
            <a:r>
              <a:rPr lang="en-US" dirty="0" smtClean="0"/>
              <a:t>Threatened with a federal takeover</a:t>
            </a:r>
          </a:p>
          <a:p>
            <a:r>
              <a:rPr lang="en-US" dirty="0" smtClean="0"/>
              <a:t>Commission appointed to settle the dispute</a:t>
            </a:r>
          </a:p>
          <a:p>
            <a:r>
              <a:rPr lang="en-US" dirty="0" smtClean="0"/>
              <a:t>Changed the views of the future Presidents on labor disputes</a:t>
            </a:r>
          </a:p>
        </p:txBody>
      </p:sp>
    </p:spTree>
    <p:extLst>
      <p:ext uri="{BB962C8B-B14F-4D97-AF65-F5344CB8AC3E}">
        <p14:creationId xmlns:p14="http://schemas.microsoft.com/office/powerpoint/2010/main" val="207019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owerpointdesigns.net/images/father-serm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Hepburn Act comes in Play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05400"/>
          </a:xfrm>
        </p:spPr>
        <p:txBody>
          <a:bodyPr/>
          <a:lstStyle/>
          <a:p>
            <a:r>
              <a:rPr lang="en-US" dirty="0" smtClean="0"/>
              <a:t>Proposed to strengthen ICC</a:t>
            </a:r>
          </a:p>
          <a:p>
            <a:r>
              <a:rPr lang="en-US" dirty="0"/>
              <a:t>T</a:t>
            </a:r>
            <a:r>
              <a:rPr lang="en-US" dirty="0" smtClean="0"/>
              <a:t>he supreme court semantically limited the collection to economic statistics </a:t>
            </a:r>
          </a:p>
          <a:p>
            <a:r>
              <a:rPr lang="en-US" dirty="0" smtClean="0"/>
              <a:t>Passed in 1906</a:t>
            </a:r>
          </a:p>
          <a:p>
            <a:r>
              <a:rPr lang="en-US" dirty="0" smtClean="0"/>
              <a:t>Gave ICC power to examine railroad business records and set reasonable rates</a:t>
            </a:r>
          </a:p>
          <a:p>
            <a:r>
              <a:rPr lang="en-US" dirty="0" smtClean="0"/>
              <a:t>Theodore was relentless in getting the bill passed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owerpointdesigns.net/images/father-serm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Food and Drugs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Established a federal agency to police the quality and labeling of food</a:t>
            </a:r>
          </a:p>
          <a:p>
            <a:r>
              <a:rPr lang="en-US" dirty="0" smtClean="0"/>
              <a:t>Supported by businessmen who realized they would benefit from public confidence in the quality and safety of their products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owerpointdesigns.net/images/father-serm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Meat Inspection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Formed out of the “Pure Food and Drug Act”</a:t>
            </a:r>
          </a:p>
          <a:p>
            <a:r>
              <a:rPr lang="en-US" dirty="0" smtClean="0"/>
              <a:t>Prevented misbranded meat products from being sold </a:t>
            </a:r>
          </a:p>
          <a:p>
            <a:r>
              <a:rPr lang="en-US" dirty="0"/>
              <a:t>Ensured that meat products are processed under sanitary conditions </a:t>
            </a:r>
            <a:endParaRPr lang="en-US" dirty="0" smtClean="0"/>
          </a:p>
          <a:p>
            <a:r>
              <a:rPr lang="en-US" dirty="0"/>
              <a:t>Applied to imported meats as well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owerpointdesigns.net/images/father-serm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Yellowstone first national park in 1872</a:t>
            </a:r>
          </a:p>
          <a:p>
            <a:pPr lvl="1"/>
            <a:r>
              <a:rPr lang="en-US" dirty="0" smtClean="0"/>
              <a:t>Preserve natural beauty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romote tourism to the West</a:t>
            </a:r>
          </a:p>
          <a:p>
            <a:r>
              <a:rPr lang="en-US" dirty="0" smtClean="0"/>
              <a:t>Gifford Pinchot</a:t>
            </a:r>
          </a:p>
          <a:p>
            <a:pPr lvl="1"/>
            <a:r>
              <a:rPr lang="en-US" dirty="0" smtClean="0"/>
              <a:t>Believed conservation and development could coexist</a:t>
            </a:r>
          </a:p>
          <a:p>
            <a:r>
              <a:rPr lang="en-US" dirty="0" smtClean="0"/>
              <a:t>John Muir</a:t>
            </a:r>
          </a:p>
          <a:p>
            <a:pPr lvl="1"/>
            <a:r>
              <a:rPr lang="en-US" dirty="0" smtClean="0"/>
              <a:t>Sierra Club</a:t>
            </a:r>
          </a:p>
          <a:p>
            <a:pPr lvl="1"/>
            <a:r>
              <a:rPr lang="en-US" dirty="0" smtClean="0"/>
              <a:t>Protected forests from logging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332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1995</TotalTime>
  <Words>343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The Square Deal</vt:lpstr>
      <vt:lpstr>Theodore Roosevelt</vt:lpstr>
      <vt:lpstr>The Trust Buster</vt:lpstr>
      <vt:lpstr>Coal Strike of 1902</vt:lpstr>
      <vt:lpstr>Hepburn Act comes in Play </vt:lpstr>
      <vt:lpstr>Pure Food and Drugs Act</vt:lpstr>
      <vt:lpstr>Meat Inspection Act</vt:lpstr>
      <vt:lpstr>Conservation Movement</vt:lpstr>
      <vt:lpstr>Conservation Movement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Theodore Roosevelt</dc:title>
  <dc:creator>Ann</dc:creator>
  <cp:lastModifiedBy>Weimer, Lorri L.</cp:lastModifiedBy>
  <cp:revision>31</cp:revision>
  <dcterms:created xsi:type="dcterms:W3CDTF">2013-11-10T16:35:07Z</dcterms:created>
  <dcterms:modified xsi:type="dcterms:W3CDTF">2013-11-18T14:52:51Z</dcterms:modified>
</cp:coreProperties>
</file>