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654066-77C7-4192-9EBC-4924F0E739D0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107116-E80C-4471-99C1-2DE496449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Natalie </a:t>
            </a:r>
            <a:r>
              <a:rPr lang="en-US" dirty="0" err="1" smtClean="0"/>
              <a:t>Criniti</a:t>
            </a:r>
            <a:endParaRPr lang="en-US" dirty="0" smtClean="0"/>
          </a:p>
          <a:p>
            <a:r>
              <a:rPr lang="en-US" dirty="0" smtClean="0"/>
              <a:t>Carlos Rivera</a:t>
            </a:r>
          </a:p>
          <a:p>
            <a:r>
              <a:rPr lang="en-US" dirty="0" err="1" smtClean="0"/>
              <a:t>JonMikal</a:t>
            </a:r>
            <a:r>
              <a:rPr lang="en-US" dirty="0" smtClean="0"/>
              <a:t> Riley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Reforms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100" dirty="0" smtClean="0"/>
              <a:t>Reform oriented investigative journalists</a:t>
            </a:r>
          </a:p>
          <a:p>
            <a:r>
              <a:rPr lang="en-US" sz="11100" dirty="0" smtClean="0"/>
              <a:t>Why were they hired?</a:t>
            </a:r>
          </a:p>
          <a:p>
            <a:pPr>
              <a:buNone/>
            </a:pPr>
            <a:r>
              <a:rPr lang="en-US" sz="11100" dirty="0" smtClean="0"/>
              <a:t>	- they were hired to draw attention to the problems such as poor working conditions, poor living conditions, and unfair business practices</a:t>
            </a:r>
          </a:p>
          <a:p>
            <a:r>
              <a:rPr lang="en-US" sz="11100" dirty="0" smtClean="0"/>
              <a:t>Upton Sinclair</a:t>
            </a:r>
          </a:p>
          <a:p>
            <a:pPr>
              <a:buNone/>
            </a:pPr>
            <a:r>
              <a:rPr lang="en-US" sz="11100" dirty="0" smtClean="0"/>
              <a:t>	-Novelist</a:t>
            </a:r>
          </a:p>
          <a:p>
            <a:r>
              <a:rPr lang="en-US" sz="11100" dirty="0" smtClean="0"/>
              <a:t>Ida M. Tarbell</a:t>
            </a:r>
          </a:p>
          <a:p>
            <a:pPr>
              <a:buNone/>
            </a:pPr>
            <a:r>
              <a:rPr lang="en-US" sz="11100" dirty="0" smtClean="0"/>
              <a:t>	- Journalist</a:t>
            </a:r>
          </a:p>
          <a:p>
            <a:r>
              <a:rPr lang="en-US" sz="11100" dirty="0" smtClean="0"/>
              <a:t>Jacob Riis</a:t>
            </a:r>
          </a:p>
          <a:p>
            <a:pPr>
              <a:buNone/>
            </a:pPr>
            <a:r>
              <a:rPr lang="en-US" sz="11100" dirty="0" smtClean="0"/>
              <a:t>	- </a:t>
            </a:r>
            <a:r>
              <a:rPr lang="en-US" sz="11100" dirty="0" err="1" smtClean="0"/>
              <a:t>Photagrapher</a:t>
            </a:r>
            <a:r>
              <a:rPr lang="en-US" sz="11100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																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Muckraker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state assistance for mothers with young children that did not have financial support of a male member in the house hold</a:t>
            </a:r>
          </a:p>
          <a:p>
            <a:r>
              <a:rPr lang="en-US" dirty="0" smtClean="0"/>
              <a:t>The assistance took the form of a financial reimbursements </a:t>
            </a:r>
          </a:p>
          <a:p>
            <a:r>
              <a:rPr lang="en-US" dirty="0" smtClean="0"/>
              <a:t>Limit the maximum hours of work for women</a:t>
            </a:r>
          </a:p>
          <a:p>
            <a:r>
              <a:rPr lang="en-US" dirty="0" smtClean="0"/>
              <a:t>Goal</a:t>
            </a:r>
          </a:p>
          <a:p>
            <a:pPr>
              <a:buNone/>
            </a:pPr>
            <a:r>
              <a:rPr lang="en-US" dirty="0" smtClean="0"/>
              <a:t>	- to protect and improve the living standards of women and children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Maternalist</a:t>
            </a:r>
            <a:r>
              <a:rPr lang="en-US" dirty="0" smtClean="0"/>
              <a:t> Reform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Bosses are political leaders who got people to vote for them by giving favors</a:t>
            </a:r>
          </a:p>
          <a:p>
            <a:r>
              <a:rPr lang="en-US" dirty="0" smtClean="0"/>
              <a:t>Sixteen states began using primary elections to reduce the power of bosses and machines.</a:t>
            </a:r>
          </a:p>
          <a:p>
            <a:r>
              <a:rPr lang="en-US" dirty="0" smtClean="0"/>
              <a:t>Seventeenth Amendment</a:t>
            </a:r>
          </a:p>
          <a:p>
            <a:pPr>
              <a:buNone/>
            </a:pPr>
            <a:r>
              <a:rPr lang="en-US" dirty="0" smtClean="0"/>
              <a:t>	- ratified in 1913, requiring that all senators be elected by people (instead of state legislature)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Bosses &amp; Machines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strengthen democracy by giving local populations more control over the government.</a:t>
            </a:r>
          </a:p>
          <a:p>
            <a:endParaRPr lang="en-US" dirty="0" smtClean="0"/>
          </a:p>
          <a:p>
            <a:r>
              <a:rPr lang="en-US" dirty="0" smtClean="0"/>
              <a:t>To eliminate corruption, particularly at the municipal level.</a:t>
            </a:r>
          </a:p>
          <a:p>
            <a:endParaRPr lang="en-US" dirty="0" smtClean="0"/>
          </a:p>
          <a:p>
            <a:r>
              <a:rPr lang="en-US" dirty="0" smtClean="0"/>
              <a:t>To protect laborers, children, and mothers with labor regulations.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Political Reform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 of the early 1900’s based on the idea that government could be a tool for fixing society</a:t>
            </a:r>
          </a:p>
          <a:p>
            <a:r>
              <a:rPr lang="en-US" dirty="0" smtClean="0"/>
              <a:t>Created because of an economic </a:t>
            </a:r>
            <a:r>
              <a:rPr lang="en-US" dirty="0"/>
              <a:t>panic of </a:t>
            </a:r>
            <a:r>
              <a:rPr lang="en-US" dirty="0" smtClean="0"/>
              <a:t>1893</a:t>
            </a:r>
          </a:p>
          <a:p>
            <a:r>
              <a:rPr lang="en-US" dirty="0" smtClean="0"/>
              <a:t>Caused Americans to embrace Socialism</a:t>
            </a:r>
          </a:p>
          <a:p>
            <a:r>
              <a:rPr lang="en-US" dirty="0" smtClean="0"/>
              <a:t>Eugene V. Debs</a:t>
            </a:r>
          </a:p>
          <a:p>
            <a:pPr marL="514350" indent="-514350">
              <a:buFont typeface="Calibri" pitchFamily="34" charset="0"/>
              <a:buChar char="–"/>
            </a:pPr>
            <a:r>
              <a:rPr lang="en-US" dirty="0" smtClean="0"/>
              <a:t>Created Socialist Party  (1901)- goal of abolishing the “capitalistic system”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Economic Reform?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Council</a:t>
            </a:r>
          </a:p>
          <a:p>
            <a:pPr>
              <a:buNone/>
            </a:pPr>
            <a:r>
              <a:rPr lang="en-US" dirty="0" smtClean="0"/>
              <a:t>	- hired member’s commission of experts to take over during natural disasters</a:t>
            </a:r>
          </a:p>
          <a:p>
            <a:r>
              <a:rPr lang="en-US" dirty="0" smtClean="0"/>
              <a:t>Galveston, Texas</a:t>
            </a:r>
          </a:p>
          <a:p>
            <a:pPr>
              <a:buNone/>
            </a:pPr>
            <a:r>
              <a:rPr lang="en-US" dirty="0" smtClean="0"/>
              <a:t>	- the first to do so in a 1900 hurricane</a:t>
            </a:r>
          </a:p>
          <a:p>
            <a:r>
              <a:rPr lang="en-US" dirty="0" smtClean="0"/>
              <a:t>By 1917, 500 cities had followed Galveston’s  ways</a:t>
            </a:r>
          </a:p>
          <a:p>
            <a:r>
              <a:rPr lang="en-US" dirty="0" smtClean="0"/>
              <a:t>The local government was not as significant as the state governments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Reforming Local Government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Worked to stop corruption </a:t>
            </a:r>
            <a:endParaRPr lang="en-US" dirty="0"/>
          </a:p>
          <a:p>
            <a:pPr>
              <a:buNone/>
            </a:pPr>
            <a:r>
              <a:rPr lang="en-US" dirty="0" smtClean="0"/>
              <a:t>	-made own local laws</a:t>
            </a:r>
          </a:p>
          <a:p>
            <a:r>
              <a:rPr lang="en-US" dirty="0" smtClean="0"/>
              <a:t>Hazen </a:t>
            </a:r>
            <a:r>
              <a:rPr lang="en-US" dirty="0" err="1" smtClean="0"/>
              <a:t>Pingree</a:t>
            </a:r>
            <a:r>
              <a:rPr lang="en-US" dirty="0" smtClean="0"/>
              <a:t>  1890-97 (Detroit Mayor)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-Fairer Tax Structure: </a:t>
            </a:r>
          </a:p>
          <a:p>
            <a:pPr>
              <a:buNone/>
            </a:pPr>
            <a:r>
              <a:rPr lang="en-US" dirty="0" smtClean="0"/>
              <a:t>		lowered prices for public transportation, no corruption, and work relief for unemployed  </a:t>
            </a:r>
          </a:p>
          <a:p>
            <a:r>
              <a:rPr lang="en-US" dirty="0" smtClean="0"/>
              <a:t>Tom Johnson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-(Cleveland Ohio Mayor) worked for progressive reform in American cities</a:t>
            </a:r>
          </a:p>
          <a:p>
            <a:pPr>
              <a:buNone/>
            </a:pPr>
            <a:r>
              <a:rPr lang="en-US" dirty="0" smtClean="0"/>
              <a:t>	- believed citizens should play a role in the cities government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Mayors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Robert M. La Rolette</a:t>
            </a:r>
          </a:p>
          <a:p>
            <a:pPr>
              <a:buNone/>
            </a:pPr>
            <a:r>
              <a:rPr lang="en-US" dirty="0" smtClean="0"/>
              <a:t>	- served as governor of Wisconsin for three years then became senate in 1906</a:t>
            </a:r>
          </a:p>
          <a:p>
            <a:pPr>
              <a:buNone/>
            </a:pPr>
            <a:r>
              <a:rPr lang="en-US" dirty="0" smtClean="0"/>
              <a:t>	- wanted companies out of politics and treat them how the civilians are treated</a:t>
            </a:r>
          </a:p>
          <a:p>
            <a:pPr>
              <a:buNone/>
            </a:pPr>
            <a:r>
              <a:rPr lang="en-US" dirty="0" smtClean="0"/>
              <a:t>	-targeted the railroad industry by taxing their property</a:t>
            </a:r>
          </a:p>
          <a:p>
            <a:r>
              <a:rPr lang="en-US" dirty="0" smtClean="0"/>
              <a:t>Charles B. </a:t>
            </a:r>
            <a:r>
              <a:rPr lang="en-US" dirty="0" err="1" smtClean="0"/>
              <a:t>Aycock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North Carolina </a:t>
            </a:r>
          </a:p>
          <a:p>
            <a:r>
              <a:rPr lang="en-US" dirty="0" smtClean="0"/>
              <a:t>James S. Hogg</a:t>
            </a:r>
          </a:p>
          <a:p>
            <a:pPr>
              <a:buNone/>
            </a:pPr>
            <a:r>
              <a:rPr lang="en-US" dirty="0" smtClean="0"/>
              <a:t>	-Texas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Governors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Tried to stop child labor and protect workers</a:t>
            </a:r>
          </a:p>
          <a:p>
            <a:r>
              <a:rPr lang="en-US" dirty="0" smtClean="0"/>
              <a:t>Why were children hired?</a:t>
            </a:r>
          </a:p>
          <a:p>
            <a:pPr>
              <a:buNone/>
            </a:pPr>
            <a:r>
              <a:rPr lang="en-US" dirty="0" smtClean="0"/>
              <a:t>	- they were unskilled so took a lesser pay</a:t>
            </a:r>
          </a:p>
          <a:p>
            <a:pPr>
              <a:buNone/>
            </a:pPr>
            <a:r>
              <a:rPr lang="en-US" dirty="0" smtClean="0"/>
              <a:t>	- they had smaller hands so it was easier for them to handle smaller tools</a:t>
            </a:r>
          </a:p>
          <a:p>
            <a:r>
              <a:rPr lang="en-US" dirty="0" smtClean="0"/>
              <a:t>Disadvantages</a:t>
            </a:r>
          </a:p>
          <a:p>
            <a:pPr>
              <a:buNone/>
            </a:pPr>
            <a:r>
              <a:rPr lang="en-US" dirty="0" smtClean="0"/>
              <a:t>	- many children got sick in the industrial field</a:t>
            </a:r>
          </a:p>
          <a:p>
            <a:pPr>
              <a:buNone/>
            </a:pPr>
            <a:r>
              <a:rPr lang="en-US" dirty="0" smtClean="0"/>
              <a:t>	- most of the family had to work because of low wages</a:t>
            </a:r>
          </a:p>
          <a:p>
            <a:r>
              <a:rPr lang="en-US" dirty="0" smtClean="0"/>
              <a:t>Labor Committee</a:t>
            </a:r>
          </a:p>
          <a:p>
            <a:pPr>
              <a:buNone/>
            </a:pPr>
            <a:r>
              <a:rPr lang="en-US" dirty="0" smtClean="0"/>
              <a:t>	- created to investigate child labor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Working Children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created maximum work hours for women</a:t>
            </a:r>
          </a:p>
          <a:p>
            <a:r>
              <a:rPr lang="en-US" dirty="0" smtClean="0"/>
              <a:t>Triangle  Shirtwaist Factory</a:t>
            </a:r>
          </a:p>
          <a:p>
            <a:pPr>
              <a:buNone/>
            </a:pPr>
            <a:r>
              <a:rPr lang="en-US" dirty="0" smtClean="0"/>
              <a:t>	- resulted in the deaths of more than 100 women</a:t>
            </a:r>
          </a:p>
          <a:p>
            <a:r>
              <a:rPr lang="en-US" dirty="0" smtClean="0"/>
              <a:t>Supreme Court</a:t>
            </a:r>
          </a:p>
          <a:p>
            <a:pPr>
              <a:buNone/>
            </a:pPr>
            <a:r>
              <a:rPr lang="en-US" dirty="0" smtClean="0"/>
              <a:t>	- ruled in favor of regulated work hours for women</a:t>
            </a:r>
          </a:p>
          <a:p>
            <a:pPr>
              <a:buNone/>
            </a:pPr>
            <a:r>
              <a:rPr lang="en-US" dirty="0" smtClean="0"/>
              <a:t>		ex: “Muller v. Oregon”</a:t>
            </a:r>
          </a:p>
          <a:p>
            <a:r>
              <a:rPr lang="en-US" dirty="0" smtClean="0"/>
              <a:t>Finally, minimum wage provisions were introduced for women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Woman Labor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states regular citizens won state reforms.</a:t>
            </a:r>
          </a:p>
          <a:p>
            <a:r>
              <a:rPr lang="en-US" dirty="0" smtClean="0"/>
              <a:t>Citizens would create initiatives</a:t>
            </a:r>
          </a:p>
          <a:p>
            <a:pPr>
              <a:buNone/>
            </a:pPr>
            <a:r>
              <a:rPr lang="en-US" dirty="0" smtClean="0"/>
              <a:t>	- a bill that was create by people not by the lawmakers</a:t>
            </a:r>
          </a:p>
          <a:p>
            <a:r>
              <a:rPr lang="en-US" dirty="0" smtClean="0"/>
              <a:t>Legislature  would either accept or reject it by referendum</a:t>
            </a:r>
          </a:p>
          <a:p>
            <a:r>
              <a:rPr lang="en-US" dirty="0" smtClean="0"/>
              <a:t>The recall allowed voters to remove public officials by making them face another election before the end of </a:t>
            </a:r>
            <a:r>
              <a:rPr lang="en-US" smtClean="0"/>
              <a:t>their term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Reforming Elections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 Ballot</a:t>
            </a:r>
          </a:p>
          <a:p>
            <a:pPr>
              <a:buNone/>
            </a:pPr>
            <a:r>
              <a:rPr lang="en-US" dirty="0" smtClean="0"/>
              <a:t>	- introduced because lack of secrecy, bribing or blackmailing voters</a:t>
            </a:r>
          </a:p>
          <a:p>
            <a:pPr>
              <a:buNone/>
            </a:pPr>
            <a:r>
              <a:rPr lang="en-US" dirty="0" smtClean="0"/>
              <a:t>	- prior it was colored papers printed by political parties</a:t>
            </a:r>
          </a:p>
          <a:p>
            <a:r>
              <a:rPr lang="en-US" dirty="0" smtClean="0"/>
              <a:t>Reforms made to give voters more say</a:t>
            </a:r>
          </a:p>
          <a:p>
            <a:r>
              <a:rPr lang="en-US" dirty="0" smtClean="0"/>
              <a:t>Referendum</a:t>
            </a:r>
          </a:p>
          <a:p>
            <a:pPr>
              <a:buNone/>
            </a:pPr>
            <a:r>
              <a:rPr lang="en-US" dirty="0" smtClean="0"/>
              <a:t>	- allowed certain laws to be approved by the voters first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Reforms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</TotalTime>
  <Words>256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Political Reforms</vt:lpstr>
      <vt:lpstr>What is Economic Reform?</vt:lpstr>
      <vt:lpstr>Reforming Local Government</vt:lpstr>
      <vt:lpstr>Reform Mayors </vt:lpstr>
      <vt:lpstr>Reform Governors</vt:lpstr>
      <vt:lpstr>Protecting Working Children</vt:lpstr>
      <vt:lpstr>Woman Labor</vt:lpstr>
      <vt:lpstr>Reforming Elections</vt:lpstr>
      <vt:lpstr>State Reforms</vt:lpstr>
      <vt:lpstr>Muckraker</vt:lpstr>
      <vt:lpstr>Maternalist Reform</vt:lpstr>
      <vt:lpstr>Political Bosses &amp; Machines</vt:lpstr>
      <vt:lpstr>Goals of Political Reform</vt:lpstr>
    </vt:vector>
  </TitlesOfParts>
  <Company>Hartford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Reforms</dc:title>
  <dc:creator>freshmen</dc:creator>
  <cp:lastModifiedBy>Weimer, Lorri L.</cp:lastModifiedBy>
  <cp:revision>23</cp:revision>
  <dcterms:created xsi:type="dcterms:W3CDTF">2013-11-06T14:23:27Z</dcterms:created>
  <dcterms:modified xsi:type="dcterms:W3CDTF">2013-11-18T14:17:42Z</dcterms:modified>
</cp:coreProperties>
</file>