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CDC4-AD97-477E-8D45-0D69F909F0B9}" type="datetimeFigureOut">
              <a:rPr lang="en-US"/>
              <a:t>2/28/16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D6936-861B-4152-BD7F-EFD023DF8A8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9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30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5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1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3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7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6936-861B-4152-BD7F-EFD023DF8A8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5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2/28/16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Progressive Era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Varieties of Progressivism</a:t>
            </a:r>
          </a:p>
        </p:txBody>
      </p:sp>
    </p:spTree>
    <p:extLst>
      <p:ext uri="{BB962C8B-B14F-4D97-AF65-F5344CB8AC3E}">
        <p14:creationId xmlns:p14="http://schemas.microsoft.com/office/powerpoint/2010/main" val="340413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Freedom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Frederick Taylor and Scientific Management</a:t>
            </a:r>
          </a:p>
          <a:p>
            <a:r>
              <a:rPr lang="en-US" dirty="0"/>
              <a:t>Erosion of Freedoms</a:t>
            </a:r>
          </a:p>
          <a:p>
            <a:pPr lvl="1"/>
            <a:r>
              <a:rPr lang="en-US" dirty="0"/>
              <a:t>Skilled workers</a:t>
            </a:r>
          </a:p>
          <a:p>
            <a:pPr lvl="1"/>
            <a:r>
              <a:rPr lang="en-US" dirty="0"/>
              <a:t>White Collar workers</a:t>
            </a:r>
          </a:p>
          <a:p>
            <a:r>
              <a:rPr lang="en-US" dirty="0"/>
              <a:t>New definition of freedom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0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Socialist 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Why was it popular?</a:t>
            </a:r>
          </a:p>
          <a:p>
            <a:r>
              <a:rPr lang="en-US" dirty="0"/>
              <a:t>Eugene V. Debs</a:t>
            </a:r>
          </a:p>
        </p:txBody>
      </p:sp>
    </p:spTree>
    <p:extLst>
      <p:ext uri="{BB962C8B-B14F-4D97-AF65-F5344CB8AC3E}">
        <p14:creationId xmlns:p14="http://schemas.microsoft.com/office/powerpoint/2010/main" val="369646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Federation of Labor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National Civil Federation</a:t>
            </a:r>
          </a:p>
          <a:p>
            <a:r>
              <a:rPr lang="en-US" dirty="0"/>
              <a:t>Industrial Workers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83413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Solidarity</a:t>
            </a:r>
          </a:p>
          <a:p>
            <a:r>
              <a:rPr lang="en-US" dirty="0"/>
              <a:t>IWW’s involvement</a:t>
            </a:r>
          </a:p>
          <a:p>
            <a:r>
              <a:rPr lang="en-US" dirty="0"/>
              <a:t>Lawrence, Mass</a:t>
            </a:r>
          </a:p>
          <a:p>
            <a:pPr lvl="1"/>
            <a:r>
              <a:rPr lang="en-US" dirty="0"/>
              <a:t>Bread and the Roses</a:t>
            </a:r>
          </a:p>
          <a:p>
            <a:r>
              <a:rPr lang="en-US" dirty="0"/>
              <a:t>Ludlow, Co</a:t>
            </a:r>
          </a:p>
        </p:txBody>
      </p:sp>
    </p:spTree>
    <p:extLst>
      <p:ext uri="{BB962C8B-B14F-4D97-AF65-F5344CB8AC3E}">
        <p14:creationId xmlns:p14="http://schemas.microsoft.com/office/powerpoint/2010/main" val="188804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and Civil Liberties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Court’s use of injunctions</a:t>
            </a:r>
          </a:p>
          <a:p>
            <a:r>
              <a:rPr lang="en-US" dirty="0"/>
              <a:t>Commission on Industrial Relations</a:t>
            </a:r>
          </a:p>
          <a:p>
            <a:pPr lvl="1"/>
            <a:r>
              <a:rPr lang="en-US" dirty="0"/>
              <a:t>IWW</a:t>
            </a:r>
          </a:p>
          <a:p>
            <a:pPr lvl="1"/>
            <a:r>
              <a:rPr lang="en-US"/>
              <a:t>Civil disobedience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4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Feminism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897627"/>
            <a:ext cx="10554574" cy="4601496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Discussion groups</a:t>
            </a:r>
          </a:p>
          <a:p>
            <a:r>
              <a:rPr lang="en-US" dirty="0" smtClean="0"/>
              <a:t>Personal Freedoms</a:t>
            </a:r>
          </a:p>
          <a:p>
            <a:pPr lvl="1"/>
            <a:r>
              <a:rPr lang="en-US" dirty="0" smtClean="0"/>
              <a:t>Sex O’clock</a:t>
            </a:r>
          </a:p>
          <a:p>
            <a:r>
              <a:rPr lang="en-US" dirty="0" smtClean="0"/>
              <a:t>Birth Control Movement</a:t>
            </a:r>
          </a:p>
          <a:p>
            <a:pPr lvl="1"/>
            <a:r>
              <a:rPr lang="en-US" dirty="0" smtClean="0"/>
              <a:t>Emma Goldman</a:t>
            </a:r>
          </a:p>
          <a:p>
            <a:pPr lvl="1"/>
            <a:r>
              <a:rPr lang="en-US" dirty="0" smtClean="0"/>
              <a:t>Margaret Sanger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7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Society of American Indians</a:t>
            </a:r>
          </a:p>
          <a:p>
            <a:pPr lvl="1"/>
            <a:r>
              <a:rPr lang="en-US" dirty="0" smtClean="0"/>
              <a:t>Carlos Montezuma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Politics of Progressivism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0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and Local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they wanted to change</a:t>
            </a:r>
          </a:p>
          <a:p>
            <a:r>
              <a:rPr lang="en-US" dirty="0" smtClean="0"/>
              <a:t>How’d they do it</a:t>
            </a:r>
          </a:p>
          <a:p>
            <a:r>
              <a:rPr lang="en-US" dirty="0" smtClean="0"/>
              <a:t>New Leaders</a:t>
            </a:r>
          </a:p>
          <a:p>
            <a:pPr lvl="1"/>
            <a:r>
              <a:rPr lang="en-US" dirty="0" smtClean="0"/>
              <a:t>Hazen </a:t>
            </a:r>
            <a:r>
              <a:rPr lang="en-US" dirty="0" err="1" smtClean="0"/>
              <a:t>Pingree</a:t>
            </a:r>
            <a:endParaRPr lang="en-US" dirty="0" smtClean="0"/>
          </a:p>
          <a:p>
            <a:pPr lvl="1"/>
            <a:r>
              <a:rPr lang="en-US" dirty="0" smtClean="0"/>
              <a:t>Samuel Jones</a:t>
            </a:r>
          </a:p>
          <a:p>
            <a:pPr lvl="1"/>
            <a:r>
              <a:rPr lang="en-US" dirty="0" smtClean="0"/>
              <a:t>Hiram Johnson</a:t>
            </a:r>
          </a:p>
          <a:p>
            <a:pPr lvl="1"/>
            <a:r>
              <a:rPr lang="en-US" dirty="0" smtClean="0"/>
              <a:t>Robert La </a:t>
            </a:r>
            <a:r>
              <a:rPr lang="en-US" dirty="0" err="1" smtClean="0"/>
              <a:t>Follette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6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Farms and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</a:t>
            </a:r>
          </a:p>
          <a:p>
            <a:r>
              <a:rPr lang="en-US" dirty="0"/>
              <a:t>Farmers’ Golden Age</a:t>
            </a:r>
          </a:p>
          <a:p>
            <a:r>
              <a:rPr lang="en-US" dirty="0"/>
              <a:t>Cities were the focus</a:t>
            </a:r>
          </a:p>
          <a:p>
            <a:r>
              <a:rPr lang="en-US" dirty="0" err="1"/>
              <a:t>Aschan</a:t>
            </a:r>
            <a:r>
              <a:rPr lang="en-US" dirty="0"/>
              <a:t> School of Art</a:t>
            </a:r>
          </a:p>
        </p:txBody>
      </p:sp>
      <p:pic>
        <p:nvPicPr>
          <p:cNvPr id="4" name="Picture 16" descr="Tabl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86" y="2443517"/>
            <a:ext cx="5486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18fi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86" y="1810104"/>
            <a:ext cx="54864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the government more responsive to the people</a:t>
            </a:r>
          </a:p>
          <a:p>
            <a:pPr lvl="1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Initiative, referendum, and recall</a:t>
            </a:r>
          </a:p>
          <a:p>
            <a:pPr lvl="1"/>
            <a:r>
              <a:rPr lang="en-US" dirty="0" smtClean="0"/>
              <a:t>Commission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38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</a:p>
          <a:p>
            <a:r>
              <a:rPr lang="en-US" dirty="0" smtClean="0"/>
              <a:t>Settlement workers – why they were different</a:t>
            </a:r>
          </a:p>
          <a:p>
            <a:r>
              <a:rPr lang="en-US" dirty="0" smtClean="0"/>
              <a:t>Jane Addams and Hull House</a:t>
            </a:r>
          </a:p>
          <a:p>
            <a:r>
              <a:rPr lang="en-US" dirty="0" smtClean="0"/>
              <a:t>Child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3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for Woman’s 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Women’s suffrage in the 1900s</a:t>
            </a:r>
          </a:p>
          <a:p>
            <a:r>
              <a:rPr lang="en-US" dirty="0" smtClean="0"/>
              <a:t>National American Women’s Suffrage Association</a:t>
            </a:r>
          </a:p>
          <a:p>
            <a:pPr lvl="1"/>
            <a:r>
              <a:rPr lang="en-US" dirty="0" smtClean="0"/>
              <a:t>Carrie Chapman Catt</a:t>
            </a:r>
          </a:p>
          <a:p>
            <a:pPr lvl="2"/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Alice Paul</a:t>
            </a:r>
          </a:p>
          <a:p>
            <a:pPr lvl="2"/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55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Maternalist</a:t>
            </a:r>
            <a:r>
              <a:rPr lang="en-US" dirty="0" smtClean="0"/>
              <a:t>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Mother’s pensions</a:t>
            </a:r>
          </a:p>
          <a:p>
            <a:r>
              <a:rPr lang="en-US" dirty="0" smtClean="0"/>
              <a:t>Muller v. Oregon</a:t>
            </a:r>
          </a:p>
          <a:p>
            <a:pPr lvl="1"/>
            <a:r>
              <a:rPr lang="en-US" smtClean="0"/>
              <a:t>Brandeis Brief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5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Muckrakers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808" y="2677948"/>
            <a:ext cx="10554574" cy="3636511"/>
          </a:xfrm>
        </p:spPr>
        <p:txBody>
          <a:bodyPr>
            <a:noAutofit/>
          </a:bodyPr>
          <a:lstStyle/>
          <a:p>
            <a:r>
              <a:rPr lang="en-US" sz="2800" dirty="0"/>
              <a:t>Journalists</a:t>
            </a:r>
          </a:p>
          <a:p>
            <a:pPr lvl="1"/>
            <a:r>
              <a:rPr lang="en-US" sz="2800" dirty="0"/>
              <a:t>Riis</a:t>
            </a:r>
          </a:p>
          <a:p>
            <a:pPr lvl="1"/>
            <a:r>
              <a:rPr lang="en-US" sz="2800" dirty="0" err="1"/>
              <a:t>Steffins</a:t>
            </a:r>
            <a:endParaRPr lang="en-US" sz="2800" dirty="0"/>
          </a:p>
          <a:p>
            <a:pPr lvl="1"/>
            <a:r>
              <a:rPr lang="en-US" sz="2800" dirty="0"/>
              <a:t>Tarbell</a:t>
            </a:r>
          </a:p>
          <a:p>
            <a:pPr lvl="1"/>
            <a:r>
              <a:rPr lang="en-US" sz="2800" dirty="0"/>
              <a:t>Hines</a:t>
            </a:r>
          </a:p>
          <a:p>
            <a:r>
              <a:rPr lang="en-US" sz="2800" dirty="0"/>
              <a:t>Novelists</a:t>
            </a:r>
          </a:p>
          <a:p>
            <a:pPr lvl="1"/>
            <a:r>
              <a:rPr lang="en-US" sz="2800" dirty="0" err="1"/>
              <a:t>Dreisier</a:t>
            </a:r>
            <a:endParaRPr lang="en-US" sz="2800" dirty="0"/>
          </a:p>
          <a:p>
            <a:pPr lvl="1"/>
            <a:r>
              <a:rPr lang="en-US" sz="2800" dirty="0"/>
              <a:t>Sinclair</a:t>
            </a:r>
          </a:p>
        </p:txBody>
      </p:sp>
      <p:pic>
        <p:nvPicPr>
          <p:cNvPr id="4" name="Picture 5" descr="ch18fig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36" y="1345407"/>
            <a:ext cx="2762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static.enotes.com/images/development-industrial/dirl_0001_0003_0_img01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11" y="1965551"/>
            <a:ext cx="6023387" cy="40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phemeralnewyork.files.wordpress.com/2010/07/streetarabsriis1880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36" y="2017720"/>
            <a:ext cx="6100150" cy="42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3.bp.blogspot.com/-Sa7IgXpwYxk/UGpBHoNWgrI/AAAAAAAAABw/P1xqgaWWiOo/s1600/muckrakers_PPT_thumb.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02" y="1570383"/>
            <a:ext cx="6630584" cy="46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Quest for Freedom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of Freedom</a:t>
            </a:r>
          </a:p>
          <a:p>
            <a:r>
              <a:rPr lang="en-US" dirty="0"/>
              <a:t>Why’d they come</a:t>
            </a:r>
          </a:p>
          <a:p>
            <a:pPr lvl="1"/>
            <a:r>
              <a:rPr lang="en-US" dirty="0"/>
              <a:t>Birds of passage</a:t>
            </a:r>
          </a:p>
          <a:p>
            <a:r>
              <a:rPr lang="en-US" dirty="0"/>
              <a:t>Close knit communities</a:t>
            </a:r>
          </a:p>
          <a:p>
            <a:r>
              <a:rPr lang="en-US" dirty="0"/>
              <a:t>Not all free laborers</a:t>
            </a:r>
          </a:p>
        </p:txBody>
      </p:sp>
      <p:pic>
        <p:nvPicPr>
          <p:cNvPr id="4" name="Picture 15" descr="ch18fig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9" y="1654440"/>
            <a:ext cx="3816625" cy="53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Freedom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New Department Stores</a:t>
            </a:r>
          </a:p>
          <a:p>
            <a:r>
              <a:rPr lang="en-US" sz="2800" dirty="0"/>
              <a:t>Leisure Activities</a:t>
            </a:r>
          </a:p>
        </p:txBody>
      </p:sp>
      <p:pic>
        <p:nvPicPr>
          <p:cNvPr id="4" name="Picture 15" descr="ch18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08" y="2222287"/>
            <a:ext cx="5486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6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Working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Gender Roles</a:t>
            </a:r>
          </a:p>
          <a:p>
            <a:r>
              <a:rPr lang="en-US" dirty="0"/>
              <a:t>Symbol of Female Emancipation</a:t>
            </a:r>
          </a:p>
          <a:p>
            <a:r>
              <a:rPr lang="en-US" dirty="0"/>
              <a:t>Charlotte Perkins Gilman</a:t>
            </a:r>
          </a:p>
          <a:p>
            <a:r>
              <a:rPr lang="en-US" dirty="0"/>
              <a:t>Family battles</a:t>
            </a:r>
          </a:p>
        </p:txBody>
      </p:sp>
      <p:pic>
        <p:nvPicPr>
          <p:cNvPr id="4" name="Picture 5" descr="ch18fi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1" y="1591598"/>
            <a:ext cx="3657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Fordism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Standardization</a:t>
            </a:r>
          </a:p>
          <a:p>
            <a:r>
              <a:rPr lang="en-US" dirty="0"/>
              <a:t>Assembly Line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Anti-Union </a:t>
            </a:r>
          </a:p>
        </p:txBody>
      </p:sp>
      <p:pic>
        <p:nvPicPr>
          <p:cNvPr id="4" name="Picture 5" descr="ch18fig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17638"/>
            <a:ext cx="54864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Promise of Abundance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Way of Life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Increased Union membership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6" descr="ch18fig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591598"/>
            <a:ext cx="24987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6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American Standard of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living wage</a:t>
            </a:r>
          </a:p>
          <a:p>
            <a:pPr lvl="1"/>
            <a:r>
              <a:rPr lang="en-US" dirty="0"/>
              <a:t>Father John Ryan</a:t>
            </a:r>
          </a:p>
          <a:p>
            <a:pPr lvl="1"/>
            <a:r>
              <a:rPr lang="en-US" dirty="0"/>
              <a:t>Rerun </a:t>
            </a:r>
            <a:r>
              <a:rPr lang="en-US" dirty="0" err="1"/>
              <a:t>Novarem</a:t>
            </a:r>
            <a:endParaRPr lang="en-US" dirty="0"/>
          </a:p>
          <a:p>
            <a:r>
              <a:rPr lang="en-US" dirty="0"/>
              <a:t>Mass consumption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15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413</TotalTime>
  <Words>327</Words>
  <Application>Microsoft Macintosh PowerPoint</Application>
  <PresentationFormat>Widescreen</PresentationFormat>
  <Paragraphs>122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Century Gothic</vt:lpstr>
      <vt:lpstr>Wingdings 2</vt:lpstr>
      <vt:lpstr>Quotable</vt:lpstr>
      <vt:lpstr>The Progressive Era</vt:lpstr>
      <vt:lpstr>Farms and Cities</vt:lpstr>
      <vt:lpstr>Muckrakers</vt:lpstr>
      <vt:lpstr>Immigration Quest for Freedom</vt:lpstr>
      <vt:lpstr>Consumer Freedom</vt:lpstr>
      <vt:lpstr>The Working Woman</vt:lpstr>
      <vt:lpstr>The Rise of Fordism</vt:lpstr>
      <vt:lpstr>The Promise of Abundance</vt:lpstr>
      <vt:lpstr>An American Standard of Living</vt:lpstr>
      <vt:lpstr>Varieties of Progressivism</vt:lpstr>
      <vt:lpstr>Industrial Freedom</vt:lpstr>
      <vt:lpstr>The Socialist Presence</vt:lpstr>
      <vt:lpstr>New Unions</vt:lpstr>
      <vt:lpstr>Strikes</vt:lpstr>
      <vt:lpstr>Labor and Civil Liberties</vt:lpstr>
      <vt:lpstr>The New Feminism</vt:lpstr>
      <vt:lpstr>Native Americans</vt:lpstr>
      <vt:lpstr>The Politics of Progressivism</vt:lpstr>
      <vt:lpstr>State and Local reforms</vt:lpstr>
      <vt:lpstr>Progressive Democracy</vt:lpstr>
      <vt:lpstr>Settlement Houses</vt:lpstr>
      <vt:lpstr>Campaign for Woman’s Suffrage</vt:lpstr>
      <vt:lpstr>Maternalist Reform</vt:lpstr>
    </vt:vector>
  </TitlesOfParts>
  <Company>Hartford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</dc:title>
  <dc:creator>Weimer, Lorri L.</dc:creator>
  <cp:lastModifiedBy>Weimer, Lorri L.</cp:lastModifiedBy>
  <cp:revision>14</cp:revision>
  <dcterms:created xsi:type="dcterms:W3CDTF">2016-02-24T17:09:10Z</dcterms:created>
  <dcterms:modified xsi:type="dcterms:W3CDTF">2016-02-29T00:31:17Z</dcterms:modified>
</cp:coreProperties>
</file>