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80842-8E8D-47F8-B9B7-D2A0348FF63F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346CF-4741-4FC4-9887-B192F2A2D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Freedom’s Boundaries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to decrease</a:t>
            </a:r>
          </a:p>
          <a:p>
            <a:r>
              <a:rPr lang="en-US" dirty="0" smtClean="0"/>
              <a:t>Rise of Black Women</a:t>
            </a:r>
          </a:p>
          <a:p>
            <a:pPr lvl="1"/>
            <a:r>
              <a:rPr lang="en-US" dirty="0" smtClean="0"/>
              <a:t>National Association of Colored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of Black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, 14</a:t>
            </a:r>
            <a:r>
              <a:rPr lang="en-US" baseline="30000" dirty="0" smtClean="0"/>
              <a:t>th</a:t>
            </a:r>
            <a:r>
              <a:rPr lang="en-US" dirty="0" smtClean="0"/>
              <a:t>, and 15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amendments</a:t>
            </a:r>
          </a:p>
          <a:p>
            <a:r>
              <a:rPr lang="en-US" dirty="0" smtClean="0"/>
              <a:t>Justification</a:t>
            </a:r>
          </a:p>
          <a:p>
            <a:r>
              <a:rPr lang="en-US" dirty="0" smtClean="0"/>
              <a:t>Poll tax and literacy tests</a:t>
            </a:r>
          </a:p>
          <a:p>
            <a:r>
              <a:rPr lang="en-US" dirty="0" smtClean="0"/>
              <a:t>Grandfather clause</a:t>
            </a:r>
          </a:p>
          <a:p>
            <a:r>
              <a:rPr lang="en-US" dirty="0" smtClean="0"/>
              <a:t>Secret Ballot</a:t>
            </a:r>
          </a:p>
          <a:p>
            <a:r>
              <a:rPr lang="en-US" dirty="0" smtClean="0"/>
              <a:t>Approval of the North</a:t>
            </a:r>
          </a:p>
        </p:txBody>
      </p:sp>
    </p:spTree>
    <p:extLst>
      <p:ext uri="{BB962C8B-B14F-4D97-AF65-F5344CB8AC3E}">
        <p14:creationId xmlns:p14="http://schemas.microsoft.com/office/powerpoint/2010/main" val="25003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 Rights Act of 1875</a:t>
            </a:r>
          </a:p>
          <a:p>
            <a:r>
              <a:rPr lang="en-US" i="1" dirty="0" smtClean="0"/>
              <a:t>Civil Right Cases of 1883</a:t>
            </a:r>
          </a:p>
          <a:p>
            <a:r>
              <a:rPr lang="en-US" i="1" dirty="0" smtClean="0"/>
              <a:t>Plessy v Ferguson 1896</a:t>
            </a:r>
          </a:p>
          <a:p>
            <a:r>
              <a:rPr lang="en-US" dirty="0" smtClean="0"/>
              <a:t>De Jure and De Facto segregation</a:t>
            </a:r>
          </a:p>
          <a:p>
            <a:r>
              <a:rPr lang="en-US" dirty="0" smtClean="0"/>
              <a:t>White domination</a:t>
            </a:r>
          </a:p>
          <a:p>
            <a:r>
              <a:rPr lang="en-US" dirty="0" smtClean="0"/>
              <a:t>Other segregated people</a:t>
            </a:r>
            <a:endParaRPr lang="en-US" dirty="0"/>
          </a:p>
        </p:txBody>
      </p:sp>
      <p:pic>
        <p:nvPicPr>
          <p:cNvPr id="4" name="Picture 14" descr="ch17fig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87" y="2603500"/>
            <a:ext cx="4125398" cy="270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Lynching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it is?</a:t>
            </a:r>
          </a:p>
          <a:p>
            <a:r>
              <a:rPr lang="en-US" dirty="0" smtClean="0"/>
              <a:t>Numbers</a:t>
            </a:r>
          </a:p>
          <a:p>
            <a:endParaRPr lang="en-US" dirty="0" smtClean="0"/>
          </a:p>
        </p:txBody>
      </p:sp>
      <p:pic>
        <p:nvPicPr>
          <p:cNvPr id="4" name="Picture 20" descr="ch17fig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57" y="1987964"/>
            <a:ext cx="54864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this time </a:t>
            </a:r>
            <a:r>
              <a:rPr lang="en-US" smtClean="0"/>
              <a:t>period </a:t>
            </a:r>
            <a:r>
              <a:rPr lang="en-US" smtClean="0"/>
              <a:t>remembered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Populist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12579"/>
            <a:ext cx="8825659" cy="4477407"/>
          </a:xfrm>
        </p:spPr>
        <p:txBody>
          <a:bodyPr>
            <a:normAutofit/>
          </a:bodyPr>
          <a:lstStyle/>
          <a:p>
            <a:r>
              <a:rPr lang="en-US" dirty="0" smtClean="0"/>
              <a:t>The Farmer’s Revolt</a:t>
            </a:r>
          </a:p>
          <a:p>
            <a:pPr lvl="1"/>
            <a:r>
              <a:rPr lang="en-US" dirty="0" smtClean="0"/>
              <a:t>Economic insecurity</a:t>
            </a:r>
          </a:p>
          <a:p>
            <a:pPr lvl="1"/>
            <a:r>
              <a:rPr lang="en-US" dirty="0" smtClean="0"/>
              <a:t>Farmers’ Alliance</a:t>
            </a:r>
          </a:p>
          <a:p>
            <a:r>
              <a:rPr lang="en-US" dirty="0" smtClean="0"/>
              <a:t>The People’s Party</a:t>
            </a:r>
          </a:p>
          <a:p>
            <a:r>
              <a:rPr lang="en-US" dirty="0" smtClean="0"/>
              <a:t>The Populist Platform</a:t>
            </a:r>
          </a:p>
          <a:p>
            <a:r>
              <a:rPr lang="en-US" dirty="0"/>
              <a:t>The Populist Coalition</a:t>
            </a:r>
          </a:p>
          <a:p>
            <a:pPr lvl="1"/>
            <a:r>
              <a:rPr lang="en-US" dirty="0"/>
              <a:t>Black and white</a:t>
            </a:r>
          </a:p>
          <a:p>
            <a:pPr lvl="1"/>
            <a:r>
              <a:rPr lang="en-US" dirty="0"/>
              <a:t>Women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Depression of 1893</a:t>
            </a:r>
          </a:p>
          <a:p>
            <a:pPr lvl="1"/>
            <a:r>
              <a:rPr lang="en-US" dirty="0" smtClean="0"/>
              <a:t>Coxey’s Army</a:t>
            </a:r>
          </a:p>
          <a:p>
            <a:pPr lvl="1"/>
            <a:r>
              <a:rPr lang="en-US" dirty="0" smtClean="0"/>
              <a:t>Pullman Strike</a:t>
            </a:r>
          </a:p>
          <a:p>
            <a:r>
              <a:rPr lang="en-US" dirty="0" smtClean="0"/>
              <a:t>Populist appealed to labor</a:t>
            </a:r>
          </a:p>
          <a:p>
            <a:pPr lvl="1"/>
            <a:r>
              <a:rPr lang="en-US" dirty="0" smtClean="0"/>
              <a:t>Religious references</a:t>
            </a:r>
          </a:p>
          <a:p>
            <a:pPr lvl="1"/>
            <a:r>
              <a:rPr lang="en-US" dirty="0" smtClean="0"/>
              <a:t>Silver issue</a:t>
            </a:r>
          </a:p>
          <a:p>
            <a:pPr lvl="1"/>
            <a:r>
              <a:rPr lang="en-US" dirty="0" smtClean="0"/>
              <a:t>Shift to Republican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Bryan and Silver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Jennings Bryan</a:t>
            </a:r>
          </a:p>
          <a:p>
            <a:pPr lvl="1"/>
            <a:r>
              <a:rPr lang="en-US" dirty="0" smtClean="0"/>
              <a:t>Free coinage of silver</a:t>
            </a:r>
          </a:p>
          <a:p>
            <a:pPr lvl="1"/>
            <a:r>
              <a:rPr lang="en-US" dirty="0" smtClean="0"/>
              <a:t>Social gospel movement</a:t>
            </a:r>
          </a:p>
          <a:p>
            <a:pPr lvl="1"/>
            <a:r>
              <a:rPr lang="en-US" dirty="0" smtClean="0"/>
              <a:t>Populist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4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McKinley vs Bryan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Modern Presidential campaign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New Republican rule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15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Populist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Members?</a:t>
            </a:r>
          </a:p>
          <a:p>
            <a:r>
              <a:rPr lang="en-US" dirty="0" smtClean="0"/>
              <a:t>The Platform</a:t>
            </a:r>
          </a:p>
          <a:p>
            <a:r>
              <a:rPr lang="en-US" dirty="0" smtClean="0"/>
              <a:t>The Coalition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Segregated South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Redeemers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they?</a:t>
            </a:r>
          </a:p>
          <a:p>
            <a:r>
              <a:rPr lang="en-US" dirty="0" smtClean="0"/>
              <a:t>Undid Reconstruction</a:t>
            </a:r>
          </a:p>
          <a:p>
            <a:pPr lvl="1"/>
            <a:r>
              <a:rPr lang="en-US" dirty="0" smtClean="0"/>
              <a:t>Education</a:t>
            </a:r>
          </a:p>
          <a:p>
            <a:r>
              <a:rPr lang="en-US" dirty="0" smtClean="0"/>
              <a:t>Criminals and Punishment</a:t>
            </a:r>
          </a:p>
          <a:p>
            <a:pPr lvl="1"/>
            <a:r>
              <a:rPr lang="en-US" dirty="0" smtClean="0"/>
              <a:t>Convict Labor</a:t>
            </a:r>
            <a:endParaRPr lang="en-US" dirty="0"/>
          </a:p>
        </p:txBody>
      </p:sp>
      <p:pic>
        <p:nvPicPr>
          <p:cNvPr id="5" name="Picture 15" descr="ch17fig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65" y="2362200"/>
            <a:ext cx="3121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 as a whole</a:t>
            </a:r>
          </a:p>
          <a:p>
            <a:r>
              <a:rPr lang="en-US" dirty="0" smtClean="0"/>
              <a:t>Black Farmers</a:t>
            </a:r>
          </a:p>
          <a:p>
            <a:r>
              <a:rPr lang="en-US" dirty="0" smtClean="0"/>
              <a:t>Creation of Black Middle Class</a:t>
            </a:r>
          </a:p>
          <a:p>
            <a:r>
              <a:rPr lang="en-US" dirty="0" smtClean="0"/>
              <a:t>Kansas Exodus</a:t>
            </a:r>
            <a:endParaRPr lang="en-US" dirty="0"/>
          </a:p>
        </p:txBody>
      </p:sp>
      <p:pic>
        <p:nvPicPr>
          <p:cNvPr id="4" name="Picture 16" descr="ch17fig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958" y="1680632"/>
            <a:ext cx="3575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271</TotalTime>
  <Words>205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 Boardroom</vt:lpstr>
      <vt:lpstr>Freedom’s Boundaries</vt:lpstr>
      <vt:lpstr>The Populist Challenge</vt:lpstr>
      <vt:lpstr>Labor Issues</vt:lpstr>
      <vt:lpstr>Bryan and Silver</vt:lpstr>
      <vt:lpstr>Election of 1896</vt:lpstr>
      <vt:lpstr>The Populist Party</vt:lpstr>
      <vt:lpstr>The Segregated South</vt:lpstr>
      <vt:lpstr>Redeemers</vt:lpstr>
      <vt:lpstr>Life in the South</vt:lpstr>
      <vt:lpstr>Black Politics</vt:lpstr>
      <vt:lpstr>Elimination of Black voting</vt:lpstr>
      <vt:lpstr>Law of Segregation</vt:lpstr>
      <vt:lpstr>Rise of Lynching</vt:lpstr>
      <vt:lpstr>Politics of Memory</vt:lpstr>
    </vt:vector>
  </TitlesOfParts>
  <Company>Hartford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Freedom’s Boundaries</dc:title>
  <dc:creator>Weimer, Lorri L.</dc:creator>
  <cp:lastModifiedBy>Lorri</cp:lastModifiedBy>
  <cp:revision>8</cp:revision>
  <dcterms:created xsi:type="dcterms:W3CDTF">2016-02-10T17:51:08Z</dcterms:created>
  <dcterms:modified xsi:type="dcterms:W3CDTF">2016-02-19T19:51:49Z</dcterms:modified>
</cp:coreProperties>
</file>